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58" r:id="rId3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55" userDrawn="1">
          <p15:clr>
            <a:srgbClr val="A4A3A4"/>
          </p15:clr>
        </p15:guide>
        <p15:guide id="2" pos="5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8B23"/>
    <a:srgbClr val="936CDF"/>
    <a:srgbClr val="A579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8"/>
  </p:normalViewPr>
  <p:slideViewPr>
    <p:cSldViewPr snapToGrid="0" snapToObjects="1" showGuides="1">
      <p:cViewPr varScale="1">
        <p:scale>
          <a:sx n="95" d="100"/>
          <a:sy n="95" d="100"/>
        </p:scale>
        <p:origin x="584" y="176"/>
      </p:cViewPr>
      <p:guideLst>
        <p:guide orient="horz" pos="3755"/>
        <p:guide pos="5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506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9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93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093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398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39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30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52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910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939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93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EE36B-A1E5-9A49-B718-77806F21459A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44329-DC03-2048-BFD5-7CBB1DDE4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526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7DCD51A7-2BAC-024B-B8EE-C0B5B025AB8B}"/>
              </a:ext>
            </a:extLst>
          </p:cNvPr>
          <p:cNvGrpSpPr/>
          <p:nvPr/>
        </p:nvGrpSpPr>
        <p:grpSpPr>
          <a:xfrm>
            <a:off x="-48987" y="-88350"/>
            <a:ext cx="6160868" cy="6169736"/>
            <a:chOff x="0" y="-88350"/>
            <a:chExt cx="6160868" cy="6169736"/>
          </a:xfrm>
        </p:grpSpPr>
        <p:pic>
          <p:nvPicPr>
            <p:cNvPr id="41" name="Picture 40" descr="A close up of a keyboard&#10;&#10;Description automatically generated">
              <a:extLst>
                <a:ext uri="{FF2B5EF4-FFF2-40B4-BE49-F238E27FC236}">
                  <a16:creationId xmlns:a16="http://schemas.microsoft.com/office/drawing/2014/main" id="{6F626739-B148-3A45-AB11-4076F1C8C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0148" y="160011"/>
              <a:ext cx="5760720" cy="5760720"/>
            </a:xfrm>
            <a:prstGeom prst="rect">
              <a:avLst/>
            </a:prstGeom>
          </p:spPr>
        </p:pic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58FE66C-C1BD-454D-BD20-690CB98BE7A6}"/>
                </a:ext>
              </a:extLst>
            </p:cNvPr>
            <p:cNvGrpSpPr/>
            <p:nvPr/>
          </p:nvGrpSpPr>
          <p:grpSpPr>
            <a:xfrm>
              <a:off x="217169" y="479425"/>
              <a:ext cx="5458921" cy="5601961"/>
              <a:chOff x="217169" y="258818"/>
              <a:chExt cx="5973496" cy="5845410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85EC934E-C802-5F41-95CA-F22C74AE8687}"/>
                  </a:ext>
                </a:extLst>
              </p:cNvPr>
              <p:cNvGrpSpPr/>
              <p:nvPr/>
            </p:nvGrpSpPr>
            <p:grpSpPr>
              <a:xfrm>
                <a:off x="217169" y="258818"/>
                <a:ext cx="351626" cy="5352711"/>
                <a:chOff x="217169" y="258818"/>
                <a:chExt cx="351626" cy="5352711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DBD20F71-CD14-5B47-A9B7-5A420139674D}"/>
                    </a:ext>
                  </a:extLst>
                </p:cNvPr>
                <p:cNvSpPr/>
                <p:nvPr/>
              </p:nvSpPr>
              <p:spPr>
                <a:xfrm>
                  <a:off x="219619" y="3853400"/>
                  <a:ext cx="115929" cy="1758129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8430DED2-A5CF-1D4C-B80D-8E531FD079A2}"/>
                    </a:ext>
                  </a:extLst>
                </p:cNvPr>
                <p:cNvSpPr/>
                <p:nvPr/>
              </p:nvSpPr>
              <p:spPr>
                <a:xfrm>
                  <a:off x="219619" y="2064391"/>
                  <a:ext cx="115929" cy="1749254"/>
                </a:xfrm>
                <a:prstGeom prst="rect">
                  <a:avLst/>
                </a:prstGeom>
                <a:solidFill>
                  <a:srgbClr val="936CD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47594E37-9E6C-B64C-BB91-94688109AF76}"/>
                    </a:ext>
                  </a:extLst>
                </p:cNvPr>
                <p:cNvSpPr/>
                <p:nvPr/>
              </p:nvSpPr>
              <p:spPr>
                <a:xfrm>
                  <a:off x="217169" y="258818"/>
                  <a:ext cx="120830" cy="1765818"/>
                </a:xfrm>
                <a:prstGeom prst="rect">
                  <a:avLst/>
                </a:prstGeom>
                <a:solidFill>
                  <a:srgbClr val="F28B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2DB4D9A0-53CE-1445-A1D2-6BE5D63D613E}"/>
                    </a:ext>
                  </a:extLst>
                </p:cNvPr>
                <p:cNvSpPr txBox="1"/>
                <p:nvPr/>
              </p:nvSpPr>
              <p:spPr>
                <a:xfrm rot="16200000">
                  <a:off x="-31868" y="2760060"/>
                  <a:ext cx="948736" cy="25259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% methylation</a:t>
                  </a: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5B0888E1-0837-5F46-BE52-DCC8A4D9F5E3}"/>
                  </a:ext>
                </a:extLst>
              </p:cNvPr>
              <p:cNvGrpSpPr/>
              <p:nvPr/>
            </p:nvGrpSpPr>
            <p:grpSpPr>
              <a:xfrm rot="16200000">
                <a:off x="3423087" y="3336651"/>
                <a:ext cx="118389" cy="5416766"/>
                <a:chOff x="350854" y="499928"/>
                <a:chExt cx="118389" cy="5416766"/>
              </a:xfrm>
            </p:grpSpPr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A689B1FF-A265-5D40-9E45-8BA39B417DDC}"/>
                    </a:ext>
                  </a:extLst>
                </p:cNvPr>
                <p:cNvSpPr/>
                <p:nvPr/>
              </p:nvSpPr>
              <p:spPr>
                <a:xfrm>
                  <a:off x="353312" y="4256876"/>
                  <a:ext cx="115931" cy="1659818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1491B92A-BEDF-7D4E-91E0-15BA185DA5FC}"/>
                    </a:ext>
                  </a:extLst>
                </p:cNvPr>
                <p:cNvSpPr/>
                <p:nvPr/>
              </p:nvSpPr>
              <p:spPr>
                <a:xfrm>
                  <a:off x="353305" y="2377288"/>
                  <a:ext cx="115931" cy="1835670"/>
                </a:xfrm>
                <a:prstGeom prst="rect">
                  <a:avLst/>
                </a:prstGeom>
                <a:solidFill>
                  <a:srgbClr val="936CD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61173F4C-97BF-9A4F-9983-C52AC97F3A0E}"/>
                    </a:ext>
                  </a:extLst>
                </p:cNvPr>
                <p:cNvSpPr/>
                <p:nvPr/>
              </p:nvSpPr>
              <p:spPr>
                <a:xfrm>
                  <a:off x="350854" y="499928"/>
                  <a:ext cx="118381" cy="1835669"/>
                </a:xfrm>
                <a:prstGeom prst="rect">
                  <a:avLst/>
                </a:prstGeom>
                <a:solidFill>
                  <a:srgbClr val="F28B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934ACAA-2D6C-3D4F-8635-CF277B3CC864}"/>
                </a:ext>
              </a:extLst>
            </p:cNvPr>
            <p:cNvSpPr txBox="1"/>
            <p:nvPr/>
          </p:nvSpPr>
          <p:spPr>
            <a:xfrm>
              <a:off x="0" y="-88350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45B3389-7DDF-0746-93F2-3C944300E36A}"/>
                </a:ext>
              </a:extLst>
            </p:cNvPr>
            <p:cNvSpPr txBox="1"/>
            <p:nvPr/>
          </p:nvSpPr>
          <p:spPr>
            <a:xfrm>
              <a:off x="420097" y="6772"/>
              <a:ext cx="14574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>
                  <a:latin typeface="Arial" panose="020B0604020202020204" pitchFamily="34" charset="0"/>
                  <a:cs typeface="Arial" panose="020B0604020202020204" pitchFamily="34" charset="0"/>
                </a:rPr>
                <a:t>M. </a:t>
              </a:r>
              <a:r>
                <a:rPr lang="en-US" sz="1400" i="1" dirty="0" err="1">
                  <a:latin typeface="Arial" panose="020B0604020202020204" pitchFamily="34" charset="0"/>
                  <a:cs typeface="Arial" panose="020B0604020202020204" pitchFamily="34" charset="0"/>
                </a:rPr>
                <a:t>capitata</a:t>
              </a:r>
              <a:r>
                <a:rPr lang="en-US" sz="1400" i="1" dirty="0">
                  <a:latin typeface="Arial" panose="020B0604020202020204" pitchFamily="34" charset="0"/>
                  <a:cs typeface="Arial" panose="020B0604020202020204" pitchFamily="34" charset="0"/>
                </a:rPr>
                <a:t>        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90CC176-1161-3340-AAD4-C3C6CF460CD4}"/>
                </a:ext>
              </a:extLst>
            </p:cNvPr>
            <p:cNvSpPr txBox="1"/>
            <p:nvPr/>
          </p:nvSpPr>
          <p:spPr>
            <a:xfrm>
              <a:off x="2698849" y="5734287"/>
              <a:ext cx="90922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% methylation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AB3CAA3-FC05-3A4D-9DDE-22AA2B260F3A}"/>
              </a:ext>
            </a:extLst>
          </p:cNvPr>
          <p:cNvGrpSpPr/>
          <p:nvPr/>
        </p:nvGrpSpPr>
        <p:grpSpPr>
          <a:xfrm>
            <a:off x="6020180" y="-70754"/>
            <a:ext cx="6163845" cy="6151923"/>
            <a:chOff x="-5332" y="6170599"/>
            <a:chExt cx="6163845" cy="6151923"/>
          </a:xfrm>
        </p:grpSpPr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B268B51A-7397-E94C-BFE1-DD4FDED43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7793" y="6402786"/>
              <a:ext cx="5760720" cy="5760720"/>
            </a:xfrm>
            <a:prstGeom prst="rect">
              <a:avLst/>
            </a:prstGeom>
          </p:spPr>
        </p:pic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E4641647-E555-1142-863E-080B88717EF8}"/>
                </a:ext>
              </a:extLst>
            </p:cNvPr>
            <p:cNvGrpSpPr/>
            <p:nvPr/>
          </p:nvGrpSpPr>
          <p:grpSpPr>
            <a:xfrm>
              <a:off x="194489" y="6725337"/>
              <a:ext cx="5641070" cy="5597185"/>
              <a:chOff x="218393" y="6562483"/>
              <a:chExt cx="6147016" cy="6012641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6958ADBB-B474-F942-BA71-F308245BD447}"/>
                  </a:ext>
                </a:extLst>
              </p:cNvPr>
              <p:cNvGrpSpPr/>
              <p:nvPr/>
            </p:nvGrpSpPr>
            <p:grpSpPr>
              <a:xfrm rot="16200000">
                <a:off x="3522962" y="9732677"/>
                <a:ext cx="118381" cy="5566513"/>
                <a:chOff x="199993" y="748583"/>
                <a:chExt cx="118381" cy="5566513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126A8490-8367-1347-8B54-531D5CC2BC76}"/>
                    </a:ext>
                  </a:extLst>
                </p:cNvPr>
                <p:cNvSpPr/>
                <p:nvPr/>
              </p:nvSpPr>
              <p:spPr>
                <a:xfrm>
                  <a:off x="202437" y="4488463"/>
                  <a:ext cx="115927" cy="1826633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  </a:t>
                  </a: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55F2FE6F-A579-CF48-A700-3C5A8F398AEC}"/>
                    </a:ext>
                  </a:extLst>
                </p:cNvPr>
                <p:cNvSpPr/>
                <p:nvPr/>
              </p:nvSpPr>
              <p:spPr>
                <a:xfrm>
                  <a:off x="202444" y="2616728"/>
                  <a:ext cx="115927" cy="1826632"/>
                </a:xfrm>
                <a:prstGeom prst="rect">
                  <a:avLst/>
                </a:prstGeom>
                <a:solidFill>
                  <a:srgbClr val="936CD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             </a:t>
                  </a: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E6C42312-E9B9-4044-8B09-2EB9D42FB8FE}"/>
                    </a:ext>
                  </a:extLst>
                </p:cNvPr>
                <p:cNvSpPr/>
                <p:nvPr/>
              </p:nvSpPr>
              <p:spPr>
                <a:xfrm>
                  <a:off x="199993" y="748583"/>
                  <a:ext cx="118381" cy="1826629"/>
                </a:xfrm>
                <a:prstGeom prst="rect">
                  <a:avLst/>
                </a:prstGeom>
                <a:solidFill>
                  <a:srgbClr val="F28B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3E1728BC-8CCB-184B-8D75-AAB04D319C9B}"/>
                  </a:ext>
                </a:extLst>
              </p:cNvPr>
              <p:cNvSpPr txBox="1"/>
              <p:nvPr/>
            </p:nvSpPr>
            <p:spPr>
              <a:xfrm>
                <a:off x="2935915" y="12199363"/>
                <a:ext cx="990771" cy="2479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Arial" panose="020B0604020202020204" pitchFamily="34" charset="0"/>
                    <a:cs typeface="Arial" panose="020B0604020202020204" pitchFamily="34" charset="0"/>
                  </a:rPr>
                  <a:t>% methylation</a:t>
                </a: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3BDFA54F-0EE0-514A-A252-A5B5B5A317AD}"/>
                  </a:ext>
                </a:extLst>
              </p:cNvPr>
              <p:cNvGrpSpPr/>
              <p:nvPr/>
            </p:nvGrpSpPr>
            <p:grpSpPr>
              <a:xfrm>
                <a:off x="218393" y="6562483"/>
                <a:ext cx="118381" cy="5497994"/>
                <a:chOff x="369570" y="419316"/>
                <a:chExt cx="118381" cy="5497994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9B5AF1BF-5759-AB43-8704-1CFA7A6F45C4}"/>
                    </a:ext>
                  </a:extLst>
                </p:cNvPr>
                <p:cNvSpPr/>
                <p:nvPr/>
              </p:nvSpPr>
              <p:spPr>
                <a:xfrm>
                  <a:off x="372019" y="4109654"/>
                  <a:ext cx="115930" cy="1807656"/>
                </a:xfrm>
                <a:prstGeom prst="rect">
                  <a:avLst/>
                </a:prstGeom>
                <a:solidFill>
                  <a:srgbClr val="00B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5473B1F9-DA27-154D-896C-FBECA9BCE0B6}"/>
                    </a:ext>
                  </a:extLst>
                </p:cNvPr>
                <p:cNvSpPr/>
                <p:nvPr/>
              </p:nvSpPr>
              <p:spPr>
                <a:xfrm>
                  <a:off x="372019" y="2262773"/>
                  <a:ext cx="115930" cy="1807656"/>
                </a:xfrm>
                <a:prstGeom prst="rect">
                  <a:avLst/>
                </a:prstGeom>
                <a:solidFill>
                  <a:srgbClr val="936CD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723DBB18-CBBF-0746-AB43-E44B399666C7}"/>
                    </a:ext>
                  </a:extLst>
                </p:cNvPr>
                <p:cNvSpPr/>
                <p:nvPr/>
              </p:nvSpPr>
              <p:spPr>
                <a:xfrm>
                  <a:off x="369570" y="419316"/>
                  <a:ext cx="118381" cy="1804243"/>
                </a:xfrm>
                <a:prstGeom prst="rect">
                  <a:avLst/>
                </a:prstGeom>
                <a:solidFill>
                  <a:srgbClr val="F28B2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3B606C22-3C7D-1049-9ED8-5E5E11E776C0}"/>
                  </a:ext>
                </a:extLst>
              </p:cNvPr>
              <p:cNvSpPr txBox="1"/>
              <p:nvPr/>
            </p:nvSpPr>
            <p:spPr>
              <a:xfrm rot="16200000">
                <a:off x="-24120" y="9186132"/>
                <a:ext cx="976712" cy="2515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Arial" panose="020B0604020202020204" pitchFamily="34" charset="0"/>
                    <a:cs typeface="Arial" panose="020B0604020202020204" pitchFamily="34" charset="0"/>
                  </a:rPr>
                  <a:t>% methylation</a:t>
                </a: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99A0F55-03D7-0E4C-B2A8-A7F290B98D3F}"/>
                </a:ext>
              </a:extLst>
            </p:cNvPr>
            <p:cNvSpPr txBox="1"/>
            <p:nvPr/>
          </p:nvSpPr>
          <p:spPr>
            <a:xfrm>
              <a:off x="408511" y="6256331"/>
              <a:ext cx="8187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>
                  <a:latin typeface="Arial" panose="020B0604020202020204" pitchFamily="34" charset="0"/>
                  <a:cs typeface="Arial" panose="020B0604020202020204" pitchFamily="34" charset="0"/>
                </a:rPr>
                <a:t>P. </a:t>
              </a:r>
              <a:r>
                <a:rPr lang="en-US" sz="1400" i="1" dirty="0" err="1">
                  <a:latin typeface="Arial" panose="020B0604020202020204" pitchFamily="34" charset="0"/>
                  <a:cs typeface="Arial" panose="020B0604020202020204" pitchFamily="34" charset="0"/>
                </a:rPr>
                <a:t>acuta</a:t>
              </a:r>
              <a:endParaRPr lang="en-US" sz="1400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634942B-09A4-A947-BC92-FDD7571A1C80}"/>
                </a:ext>
              </a:extLst>
            </p:cNvPr>
            <p:cNvSpPr txBox="1"/>
            <p:nvPr/>
          </p:nvSpPr>
          <p:spPr>
            <a:xfrm>
              <a:off x="-5332" y="6170599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961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2228BBA-6208-1344-8230-F4D002062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7194" y="4218267"/>
            <a:ext cx="650838" cy="1039533"/>
          </a:xfrm>
          <a:prstGeom prst="rect">
            <a:avLst/>
          </a:prstGeom>
        </p:spPr>
      </p:pic>
      <p:pic>
        <p:nvPicPr>
          <p:cNvPr id="5" name="Picture 4" descr="A close up of a computer&#10;&#10;Description automatically generated">
            <a:extLst>
              <a:ext uri="{FF2B5EF4-FFF2-40B4-BE49-F238E27FC236}">
                <a16:creationId xmlns:a16="http://schemas.microsoft.com/office/drawing/2014/main" id="{90F130AE-A501-FC45-AEF2-AE9ED358C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087194" cy="56373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6E1BC0-4E81-D34D-8EA2-9D79E7039CCF}"/>
              </a:ext>
            </a:extLst>
          </p:cNvPr>
          <p:cNvSpPr txBox="1"/>
          <p:nvPr/>
        </p:nvSpPr>
        <p:spPr>
          <a:xfrm>
            <a:off x="11060300" y="3939180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Pearson</a:t>
            </a:r>
          </a:p>
          <a:p>
            <a:r>
              <a:rPr lang="en-US" sz="900" dirty="0"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</a:p>
        </p:txBody>
      </p:sp>
    </p:spTree>
    <p:extLst>
      <p:ext uri="{BB962C8B-B14F-4D97-AF65-F5344CB8AC3E}">
        <p14:creationId xmlns:p14="http://schemas.microsoft.com/office/powerpoint/2010/main" val="2492333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</TotalTime>
  <Words>20</Words>
  <Application>Microsoft Macintosh PowerPoint</Application>
  <PresentationFormat>Custom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Shelly A Trigg</dc:creator>
  <cp:lastModifiedBy>Shelly A Trigg</cp:lastModifiedBy>
  <cp:revision>8</cp:revision>
  <dcterms:created xsi:type="dcterms:W3CDTF">2020-08-28T22:20:55Z</dcterms:created>
  <dcterms:modified xsi:type="dcterms:W3CDTF">2020-09-24T04:56:58Z</dcterms:modified>
</cp:coreProperties>
</file>

<file path=docProps/thumbnail.jpeg>
</file>